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o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942/00028dc9-36d7b335/img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emschool96.ru/img/gto_na_ekran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fishanovgorod.ru/wp-content/uploads/2019/10/gto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0608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62068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Кто может выполнять нормативы?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348880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Выполнять нормативы могут жители в возрасте от 6 и старше, систематически занимающиеся спортом, в том числе самостоятельно, и имеющие медицинский допуск.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fishanovgorod.ru/wp-content/uploads/2019/10/gto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4482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94023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Как зарегистрироваться для участия?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70080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Чтобы выполнить нормативы ГТО, нужно зарегистрироваться на сайте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www.gto.ru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Каждому участнику присваивается личный уникальный идентификационный номер. Заявку на выполнение испытаний можно подать в электронном виде или непосредственно в центре тестирования. Для допуска к испытаниям необходимо предоставить документ, удостоверяющий личность, и медицинский допуск от врача.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fishanovgorod.ru/wp-content/uploads/2019/10/gto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7407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Зачем нужно сдавать нормы ГТО? </a:t>
            </a:r>
            <a:endParaRPr lang="ru-RU" sz="3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93305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Значок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ГТО подтверждает уровень вашего физического развития.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8424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Главное для чего нужны нормативы ГТО и что даёт их сдача – это здоровье, хорошее самочувствие и радость жизни.  А в долгосрочной перспективе – еще и увеличение продолжительности жизни.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fishanovgorod.ru/wp-content/uploads/2019/10/gto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476672"/>
            <a:ext cx="3357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Comic Sans MS" pitchFamily="66" charset="0"/>
              </a:rPr>
              <a:t>Что это даёт?</a:t>
            </a:r>
            <a:endParaRPr lang="ru-RU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16832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Школьник, сдавший нормы ГТО, получает итоговую оценку пять баллов по физической культуре.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356992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Выпускники, сдавшие нормы ГТО, получат дополнительные баллы по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ЕГЭ (от 1 до 10 баллов на усмотрение учебного заведения),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даст им преимущество при поступлении в ВУЗ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fishanovgorod.ru/wp-content/uploads/2019/10/gto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1628800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00FF"/>
                </a:solidFill>
                <a:latin typeface="Comic Sans MS" pitchFamily="66" charset="0"/>
              </a:rPr>
              <a:t>Спасибо за внимание!</a:t>
            </a:r>
            <a:endParaRPr lang="ru-RU" sz="8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</dc:title>
  <dc:creator>Махыч</dc:creator>
  <cp:lastModifiedBy>Махыч</cp:lastModifiedBy>
  <cp:revision>13</cp:revision>
  <dcterms:created xsi:type="dcterms:W3CDTF">2020-05-28T14:56:51Z</dcterms:created>
  <dcterms:modified xsi:type="dcterms:W3CDTF">2020-05-29T07:27:06Z</dcterms:modified>
</cp:coreProperties>
</file>